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Lst>
  <p:sldSz cy="10287000" cx="18288000"/>
  <p:notesSz cx="6858000" cy="9144000"/>
  <p:embeddedFontLst>
    <p:embeddedFont>
      <p:font typeface="Nunito"/>
      <p:regular r:id="rId10"/>
      <p:bold r:id="rId11"/>
      <p:italic r:id="rId12"/>
      <p:boldItalic r:id="rId13"/>
    </p:embeddedFont>
    <p:embeddedFont>
      <p:font typeface="Anek Odia"/>
      <p:regular r:id="rId14"/>
      <p:bold r:id="rId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16" roundtripDataSignature="AMtx7mhSyqQ3PNHSSA+TZT7VCBzozepR9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Nunito-bold.fntdata"/><Relationship Id="rId10" Type="http://schemas.openxmlformats.org/officeDocument/2006/relationships/font" Target="fonts/Nunito-regular.fntdata"/><Relationship Id="rId13" Type="http://schemas.openxmlformats.org/officeDocument/2006/relationships/font" Target="fonts/Nunito-boldItalic.fntdata"/><Relationship Id="rId12" Type="http://schemas.openxmlformats.org/officeDocument/2006/relationships/font" Target="fonts/Nunit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AnekOdia-bold.fntdata"/><Relationship Id="rId14" Type="http://schemas.openxmlformats.org/officeDocument/2006/relationships/font" Target="fonts/AnekOdia-regular.fntdata"/><Relationship Id="rId16"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 name="Google Shape;10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5" name="Google Shape;11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 name="Google Shape;12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9"/>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9"/>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2" name="Google Shape;22;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8" name="Google Shape;28;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11"/>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11"/>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4" name="Google Shape;34;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2"/>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0" name="Google Shape;40;p12"/>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1" name="Google Shape;41;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13"/>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7" name="Google Shape;47;p13"/>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8" name="Google Shape;48;p13"/>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9" name="Google Shape;49;p13"/>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0" name="Google Shape;50;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5"/>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1" name="Google Shape;61;p15"/>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2" name="Google Shape;62;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6"/>
          <p:cNvSpPr/>
          <p:nvPr>
            <p:ph idx="2" type="pic"/>
          </p:nvPr>
        </p:nvSpPr>
        <p:spPr>
          <a:xfrm>
            <a:off x="1792288" y="612775"/>
            <a:ext cx="5486400" cy="4114800"/>
          </a:xfrm>
          <a:prstGeom prst="rect">
            <a:avLst/>
          </a:prstGeom>
          <a:noFill/>
          <a:ln>
            <a:noFill/>
          </a:ln>
        </p:spPr>
      </p:sp>
      <p:sp>
        <p:nvSpPr>
          <p:cNvPr id="68" name="Google Shape;68;p1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9" name="Google Shape;69;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7"/>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8"/>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8"/>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5.png"/><Relationship Id="rId5"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7.png"/><Relationship Id="rId6"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image" Target="../media/image5.png"/><Relationship Id="rId5" Type="http://schemas.openxmlformats.org/officeDocument/2006/relationships/image" Target="../media/image11.png"/><Relationship Id="rId6" Type="http://schemas.openxmlformats.org/officeDocument/2006/relationships/image" Target="../media/image2.png"/><Relationship Id="rId7" Type="http://schemas.openxmlformats.org/officeDocument/2006/relationships/image" Target="../media/image4.pn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grpSp>
        <p:nvGrpSpPr>
          <p:cNvPr id="88" name="Google Shape;88;p1"/>
          <p:cNvGrpSpPr/>
          <p:nvPr/>
        </p:nvGrpSpPr>
        <p:grpSpPr>
          <a:xfrm>
            <a:off x="-1" y="6389614"/>
            <a:ext cx="18288001" cy="3897387"/>
            <a:chOff x="0" y="-38100"/>
            <a:chExt cx="5790345" cy="1172975"/>
          </a:xfrm>
        </p:grpSpPr>
        <p:sp>
          <p:nvSpPr>
            <p:cNvPr id="89" name="Google Shape;89;p1"/>
            <p:cNvSpPr/>
            <p:nvPr/>
          </p:nvSpPr>
          <p:spPr>
            <a:xfrm>
              <a:off x="0" y="0"/>
              <a:ext cx="5790345" cy="1134875"/>
            </a:xfrm>
            <a:custGeom>
              <a:rect b="b" l="l" r="r" t="t"/>
              <a:pathLst>
                <a:path extrusionOk="0" h="1134875" w="5790345">
                  <a:moveTo>
                    <a:pt x="0" y="0"/>
                  </a:moveTo>
                  <a:lnTo>
                    <a:pt x="5790345" y="0"/>
                  </a:lnTo>
                  <a:lnTo>
                    <a:pt x="5790345" y="1134875"/>
                  </a:lnTo>
                  <a:lnTo>
                    <a:pt x="0" y="1134875"/>
                  </a:lnTo>
                  <a:close/>
                </a:path>
              </a:pathLst>
            </a:custGeom>
            <a:solidFill>
              <a:srgbClr val="35356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0" name="Google Shape;90;p1"/>
            <p:cNvSpPr txBox="1"/>
            <p:nvPr/>
          </p:nvSpPr>
          <p:spPr>
            <a:xfrm>
              <a:off x="0" y="-38100"/>
              <a:ext cx="5790345" cy="1172975"/>
            </a:xfrm>
            <a:prstGeom prst="rect">
              <a:avLst/>
            </a:prstGeom>
            <a:solidFill>
              <a:srgbClr val="09577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1" name="Google Shape;91;p1"/>
          <p:cNvSpPr txBox="1"/>
          <p:nvPr/>
        </p:nvSpPr>
        <p:spPr>
          <a:xfrm>
            <a:off x="1094798" y="4179914"/>
            <a:ext cx="16098300" cy="1438086"/>
          </a:xfrm>
          <a:prstGeom prst="rect">
            <a:avLst/>
          </a:prstGeom>
          <a:noFill/>
          <a:ln>
            <a:noFill/>
          </a:ln>
        </p:spPr>
        <p:txBody>
          <a:bodyPr anchorCtr="0" anchor="t" bIns="0" lIns="0" spcFirstLastPara="1" rIns="0" wrap="square" tIns="0">
            <a:spAutoFit/>
          </a:bodyPr>
          <a:lstStyle/>
          <a:p>
            <a:pPr indent="0" lvl="0" marL="0" marR="0" rtl="0" algn="ctr">
              <a:lnSpc>
                <a:spcPct val="104968"/>
              </a:lnSpc>
              <a:spcBef>
                <a:spcPts val="0"/>
              </a:spcBef>
              <a:spcAft>
                <a:spcPts val="0"/>
              </a:spcAft>
              <a:buClr>
                <a:srgbClr val="000000"/>
              </a:buClr>
              <a:buSzPts val="8900"/>
              <a:buFont typeface="Arial"/>
              <a:buNone/>
            </a:pPr>
            <a:r>
              <a:rPr b="1" i="0" lang="en-US" sz="8900" u="none" cap="none" strike="noStrike">
                <a:solidFill>
                  <a:srgbClr val="095778"/>
                </a:solidFill>
                <a:latin typeface="Anek Odia"/>
                <a:ea typeface="Anek Odia"/>
                <a:cs typeface="Anek Odia"/>
                <a:sym typeface="Anek Odia"/>
              </a:rPr>
              <a:t>PRESENTATION</a:t>
            </a:r>
            <a:r>
              <a:rPr b="1" i="0" lang="en-US" sz="8900" u="none" cap="none" strike="noStrike">
                <a:solidFill>
                  <a:srgbClr val="095778"/>
                </a:solidFill>
                <a:latin typeface="Arial"/>
                <a:ea typeface="Arial"/>
                <a:cs typeface="Arial"/>
                <a:sym typeface="Arial"/>
              </a:rPr>
              <a:t> TITLE</a:t>
            </a:r>
            <a:endParaRPr b="0" i="0" sz="700" u="none" cap="none" strike="noStrike">
              <a:solidFill>
                <a:srgbClr val="095778"/>
              </a:solidFill>
              <a:latin typeface="Arial"/>
              <a:ea typeface="Arial"/>
              <a:cs typeface="Arial"/>
              <a:sym typeface="Arial"/>
            </a:endParaRPr>
          </a:p>
        </p:txBody>
      </p:sp>
      <p:sp>
        <p:nvSpPr>
          <p:cNvPr id="92" name="Google Shape;92;p1"/>
          <p:cNvSpPr/>
          <p:nvPr/>
        </p:nvSpPr>
        <p:spPr>
          <a:xfrm>
            <a:off x="14282359" y="8594084"/>
            <a:ext cx="2910843" cy="647662"/>
          </a:xfrm>
          <a:custGeom>
            <a:rect b="b" l="l" r="r" t="t"/>
            <a:pathLst>
              <a:path extrusionOk="0" h="647662" w="2910843">
                <a:moveTo>
                  <a:pt x="0" y="0"/>
                </a:moveTo>
                <a:lnTo>
                  <a:pt x="2910843" y="0"/>
                </a:lnTo>
                <a:lnTo>
                  <a:pt x="2910843" y="647662"/>
                </a:lnTo>
                <a:lnTo>
                  <a:pt x="0" y="647662"/>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3" name="Google Shape;93;p1"/>
          <p:cNvSpPr txBox="1"/>
          <p:nvPr/>
        </p:nvSpPr>
        <p:spPr>
          <a:xfrm>
            <a:off x="1094798" y="8556837"/>
            <a:ext cx="12006600" cy="711349"/>
          </a:xfrm>
          <a:prstGeom prst="rect">
            <a:avLst/>
          </a:prstGeom>
          <a:noFill/>
          <a:ln>
            <a:noFill/>
          </a:ln>
        </p:spPr>
        <p:txBody>
          <a:bodyPr anchorCtr="0" anchor="t" bIns="0" lIns="0" spcFirstLastPara="1" rIns="0" wrap="square" tIns="0">
            <a:spAutoFit/>
          </a:bodyPr>
          <a:lstStyle/>
          <a:p>
            <a:pPr indent="0" lvl="0" marL="0" marR="0" rtl="0" algn="just">
              <a:lnSpc>
                <a:spcPct val="107013"/>
              </a:lnSpc>
              <a:spcBef>
                <a:spcPts val="0"/>
              </a:spcBef>
              <a:spcAft>
                <a:spcPts val="0"/>
              </a:spcAft>
              <a:buNone/>
            </a:pPr>
            <a:r>
              <a:rPr b="0" i="0" lang="en-US" sz="1440" u="none" cap="none" strike="noStrike">
                <a:solidFill>
                  <a:srgbClr val="FFFFFF"/>
                </a:solidFill>
                <a:latin typeface="Anek Odia"/>
                <a:ea typeface="Anek Odia"/>
                <a:cs typeface="Anek Odia"/>
                <a:sym typeface="Anek Odia"/>
              </a:rPr>
              <a:t>Co-funded by the European Union. Views and opinions expressed are however those of the author(s) only and do not necessarily reflect those of the European Union or the European Education and Culture Executive Agency (EACEA). Neither the European Union nor the granting authority can be held responsible for them.</a:t>
            </a:r>
            <a:endParaRPr b="0" i="0" sz="1440" u="none" cap="none" strike="noStrike">
              <a:solidFill>
                <a:srgbClr val="FFFFFF"/>
              </a:solidFill>
              <a:latin typeface="Anek Odia"/>
              <a:ea typeface="Anek Odia"/>
              <a:cs typeface="Anek Odia"/>
              <a:sym typeface="Anek Odia"/>
            </a:endParaRPr>
          </a:p>
        </p:txBody>
      </p:sp>
      <p:sp>
        <p:nvSpPr>
          <p:cNvPr id="94" name="Google Shape;94;p1"/>
          <p:cNvSpPr txBox="1"/>
          <p:nvPr/>
        </p:nvSpPr>
        <p:spPr>
          <a:xfrm>
            <a:off x="1094800" y="7249479"/>
            <a:ext cx="8693100" cy="413700"/>
          </a:xfrm>
          <a:prstGeom prst="rect">
            <a:avLst/>
          </a:prstGeom>
          <a:noFill/>
          <a:ln>
            <a:noFill/>
          </a:ln>
        </p:spPr>
        <p:txBody>
          <a:bodyPr anchorCtr="0" anchor="t" bIns="0" lIns="0" spcFirstLastPara="1" rIns="0" wrap="square" tIns="0">
            <a:spAutoFit/>
          </a:bodyPr>
          <a:lstStyle/>
          <a:p>
            <a:pPr indent="0" lvl="0" marL="0" marR="0" rtl="0" algn="l">
              <a:lnSpc>
                <a:spcPct val="96000"/>
              </a:lnSpc>
              <a:spcBef>
                <a:spcPts val="0"/>
              </a:spcBef>
              <a:spcAft>
                <a:spcPts val="0"/>
              </a:spcAft>
              <a:buClr>
                <a:srgbClr val="000000"/>
              </a:buClr>
              <a:buSzPts val="2800"/>
              <a:buFont typeface="Arial"/>
              <a:buNone/>
            </a:pPr>
            <a:r>
              <a:rPr b="1" i="0" lang="en-US" sz="2800" u="none" cap="none" strike="noStrike">
                <a:solidFill>
                  <a:srgbClr val="FFFFFF"/>
                </a:solidFill>
                <a:latin typeface="Anek Odia"/>
                <a:ea typeface="Anek Odia"/>
                <a:cs typeface="Anek Odia"/>
                <a:sym typeface="Anek Odia"/>
              </a:rPr>
              <a:t>NAME OF PRESENTER/NAME OF ORGANIZATION</a:t>
            </a:r>
            <a:endParaRPr b="0" i="0" sz="300" u="none" cap="none" strike="noStrike">
              <a:solidFill>
                <a:srgbClr val="000000"/>
              </a:solidFill>
              <a:latin typeface="Anek Odia"/>
              <a:ea typeface="Anek Odia"/>
              <a:cs typeface="Anek Odia"/>
              <a:sym typeface="Anek Odia"/>
            </a:endParaRPr>
          </a:p>
        </p:txBody>
      </p:sp>
      <p:sp>
        <p:nvSpPr>
          <p:cNvPr id="95" name="Google Shape;95;p1"/>
          <p:cNvSpPr txBox="1"/>
          <p:nvPr/>
        </p:nvSpPr>
        <p:spPr>
          <a:xfrm>
            <a:off x="11846260" y="7249470"/>
            <a:ext cx="5346900" cy="413700"/>
          </a:xfrm>
          <a:prstGeom prst="rect">
            <a:avLst/>
          </a:prstGeom>
          <a:noFill/>
          <a:ln>
            <a:noFill/>
          </a:ln>
        </p:spPr>
        <p:txBody>
          <a:bodyPr anchorCtr="0" anchor="t" bIns="0" lIns="0" spcFirstLastPara="1" rIns="0" wrap="square" tIns="0">
            <a:spAutoFit/>
          </a:bodyPr>
          <a:lstStyle/>
          <a:p>
            <a:pPr indent="0" lvl="0" marL="0" marR="0" rtl="0" algn="r">
              <a:lnSpc>
                <a:spcPct val="96000"/>
              </a:lnSpc>
              <a:spcBef>
                <a:spcPts val="0"/>
              </a:spcBef>
              <a:spcAft>
                <a:spcPts val="0"/>
              </a:spcAft>
              <a:buClr>
                <a:srgbClr val="000000"/>
              </a:buClr>
              <a:buSzPts val="2800"/>
              <a:buFont typeface="Arial"/>
              <a:buNone/>
            </a:pPr>
            <a:r>
              <a:rPr b="1" i="0" lang="en-US" sz="2800" u="none" cap="none" strike="noStrike">
                <a:solidFill>
                  <a:srgbClr val="FFFFFF"/>
                </a:solidFill>
                <a:latin typeface="Anek Odia"/>
                <a:ea typeface="Anek Odia"/>
                <a:cs typeface="Anek Odia"/>
                <a:sym typeface="Anek Odia"/>
              </a:rPr>
              <a:t>NAME OF EVENT / DATE</a:t>
            </a:r>
            <a:endParaRPr b="0" i="0" sz="1400" u="none" cap="none" strike="noStrike">
              <a:solidFill>
                <a:srgbClr val="000000"/>
              </a:solidFill>
              <a:latin typeface="Anek Odia"/>
              <a:ea typeface="Anek Odia"/>
              <a:cs typeface="Anek Odia"/>
              <a:sym typeface="Anek Odia"/>
            </a:endParaRPr>
          </a:p>
        </p:txBody>
      </p:sp>
      <p:cxnSp>
        <p:nvCxnSpPr>
          <p:cNvPr id="96" name="Google Shape;96;p1"/>
          <p:cNvCxnSpPr/>
          <p:nvPr/>
        </p:nvCxnSpPr>
        <p:spPr>
          <a:xfrm>
            <a:off x="1033048" y="9494769"/>
            <a:ext cx="16221904" cy="0"/>
          </a:xfrm>
          <a:prstGeom prst="straightConnector1">
            <a:avLst/>
          </a:prstGeom>
          <a:noFill/>
          <a:ln cap="flat" cmpd="sng" w="19050">
            <a:solidFill>
              <a:srgbClr val="FFFFFF"/>
            </a:solidFill>
            <a:prstDash val="solid"/>
            <a:round/>
            <a:headEnd len="sm" w="sm" type="none"/>
            <a:tailEnd len="sm" w="sm" type="none"/>
          </a:ln>
        </p:spPr>
      </p:cxnSp>
      <p:cxnSp>
        <p:nvCxnSpPr>
          <p:cNvPr id="97" name="Google Shape;97;p1"/>
          <p:cNvCxnSpPr/>
          <p:nvPr/>
        </p:nvCxnSpPr>
        <p:spPr>
          <a:xfrm>
            <a:off x="1028700" y="8341061"/>
            <a:ext cx="16230600" cy="0"/>
          </a:xfrm>
          <a:prstGeom prst="straightConnector1">
            <a:avLst/>
          </a:prstGeom>
          <a:noFill/>
          <a:ln cap="flat" cmpd="sng" w="19050">
            <a:solidFill>
              <a:srgbClr val="FFFFFF"/>
            </a:solidFill>
            <a:prstDash val="solid"/>
            <a:round/>
            <a:headEnd len="sm" w="sm" type="none"/>
            <a:tailEnd len="sm" w="sm" type="none"/>
          </a:ln>
        </p:spPr>
      </p:cxnSp>
      <p:pic>
        <p:nvPicPr>
          <p:cNvPr id="98" name="Google Shape;98;p1"/>
          <p:cNvPicPr preferRelativeResize="0"/>
          <p:nvPr/>
        </p:nvPicPr>
        <p:blipFill rotWithShape="1">
          <a:blip r:embed="rId5">
            <a:alphaModFix/>
          </a:blip>
          <a:srcRect b="0" l="0" r="0" t="0"/>
          <a:stretch/>
        </p:blipFill>
        <p:spPr>
          <a:xfrm>
            <a:off x="6414448" y="1753005"/>
            <a:ext cx="4404154" cy="150613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2" name="Shape 102"/>
        <p:cNvGrpSpPr/>
        <p:nvPr/>
      </p:nvGrpSpPr>
      <p:grpSpPr>
        <a:xfrm>
          <a:off x="0" y="0"/>
          <a:ext cx="0" cy="0"/>
          <a:chOff x="0" y="0"/>
          <a:chExt cx="0" cy="0"/>
        </a:xfrm>
      </p:grpSpPr>
      <p:sp>
        <p:nvSpPr>
          <p:cNvPr id="103" name="Google Shape;103;p2"/>
          <p:cNvSpPr/>
          <p:nvPr/>
        </p:nvSpPr>
        <p:spPr>
          <a:xfrm>
            <a:off x="14348457" y="841452"/>
            <a:ext cx="2910843" cy="648875"/>
          </a:xfrm>
          <a:custGeom>
            <a:rect b="b" l="l" r="r" t="t"/>
            <a:pathLst>
              <a:path extrusionOk="0" h="648875" w="2910843">
                <a:moveTo>
                  <a:pt x="0" y="0"/>
                </a:moveTo>
                <a:lnTo>
                  <a:pt x="2910843" y="0"/>
                </a:lnTo>
                <a:lnTo>
                  <a:pt x="2910843" y="648875"/>
                </a:lnTo>
                <a:lnTo>
                  <a:pt x="0" y="64887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cxnSp>
        <p:nvCxnSpPr>
          <p:cNvPr id="104" name="Google Shape;104;p2"/>
          <p:cNvCxnSpPr/>
          <p:nvPr/>
        </p:nvCxnSpPr>
        <p:spPr>
          <a:xfrm>
            <a:off x="1028700" y="1923996"/>
            <a:ext cx="16221904" cy="0"/>
          </a:xfrm>
          <a:prstGeom prst="straightConnector1">
            <a:avLst/>
          </a:prstGeom>
          <a:noFill/>
          <a:ln cap="flat" cmpd="sng" w="19050">
            <a:solidFill>
              <a:srgbClr val="095778"/>
            </a:solidFill>
            <a:prstDash val="solid"/>
            <a:round/>
            <a:headEnd len="sm" w="sm" type="none"/>
            <a:tailEnd len="sm" w="sm" type="none"/>
          </a:ln>
        </p:spPr>
      </p:cxnSp>
      <p:grpSp>
        <p:nvGrpSpPr>
          <p:cNvPr id="105" name="Google Shape;105;p2"/>
          <p:cNvGrpSpPr/>
          <p:nvPr/>
        </p:nvGrpSpPr>
        <p:grpSpPr>
          <a:xfrm>
            <a:off x="0" y="8635599"/>
            <a:ext cx="18288226" cy="1651432"/>
            <a:chOff x="0" y="-38100"/>
            <a:chExt cx="5790345" cy="1172975"/>
          </a:xfrm>
        </p:grpSpPr>
        <p:sp>
          <p:nvSpPr>
            <p:cNvPr id="106" name="Google Shape;106;p2"/>
            <p:cNvSpPr/>
            <p:nvPr/>
          </p:nvSpPr>
          <p:spPr>
            <a:xfrm>
              <a:off x="0" y="0"/>
              <a:ext cx="5790345" cy="1134875"/>
            </a:xfrm>
            <a:custGeom>
              <a:rect b="b" l="l" r="r" t="t"/>
              <a:pathLst>
                <a:path extrusionOk="0" h="1134875" w="5790345">
                  <a:moveTo>
                    <a:pt x="0" y="0"/>
                  </a:moveTo>
                  <a:lnTo>
                    <a:pt x="5790345" y="0"/>
                  </a:lnTo>
                  <a:lnTo>
                    <a:pt x="5790345" y="1134875"/>
                  </a:lnTo>
                  <a:lnTo>
                    <a:pt x="0" y="113487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7" name="Google Shape;107;p2"/>
            <p:cNvSpPr txBox="1"/>
            <p:nvPr/>
          </p:nvSpPr>
          <p:spPr>
            <a:xfrm>
              <a:off x="0" y="-38100"/>
              <a:ext cx="5790345" cy="1172975"/>
            </a:xfrm>
            <a:prstGeom prst="rect">
              <a:avLst/>
            </a:prstGeom>
            <a:solidFill>
              <a:schemeClr val="lt1"/>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108" name="Google Shape;108;p2"/>
          <p:cNvSpPr txBox="1"/>
          <p:nvPr/>
        </p:nvSpPr>
        <p:spPr>
          <a:xfrm>
            <a:off x="1028700" y="2380960"/>
            <a:ext cx="16221904" cy="1169166"/>
          </a:xfrm>
          <a:prstGeom prst="rect">
            <a:avLst/>
          </a:prstGeom>
          <a:noFill/>
          <a:ln>
            <a:noFill/>
          </a:ln>
        </p:spPr>
        <p:txBody>
          <a:bodyPr anchorCtr="0" anchor="t" bIns="0" lIns="0" spcFirstLastPara="1" rIns="0" wrap="square" tIns="0">
            <a:spAutoFit/>
          </a:bodyPr>
          <a:lstStyle/>
          <a:p>
            <a:pPr indent="0" lvl="0" marL="0" marR="0" rtl="0" algn="l">
              <a:lnSpc>
                <a:spcPct val="95994"/>
              </a:lnSpc>
              <a:spcBef>
                <a:spcPts val="0"/>
              </a:spcBef>
              <a:spcAft>
                <a:spcPts val="0"/>
              </a:spcAft>
              <a:buClr>
                <a:srgbClr val="000000"/>
              </a:buClr>
              <a:buSzPts val="7914"/>
              <a:buFont typeface="Arial"/>
              <a:buNone/>
            </a:pPr>
            <a:r>
              <a:rPr b="1" i="0" lang="en-US" sz="7914" u="none" cap="none" strike="noStrike">
                <a:solidFill>
                  <a:srgbClr val="095778"/>
                </a:solidFill>
                <a:latin typeface="Anek Odia"/>
                <a:ea typeface="Anek Odia"/>
                <a:cs typeface="Anek Odia"/>
                <a:sym typeface="Anek Odia"/>
              </a:rPr>
              <a:t>Title</a:t>
            </a:r>
            <a:endParaRPr b="0" i="0" sz="1400" u="none" cap="none" strike="noStrike">
              <a:solidFill>
                <a:srgbClr val="095778"/>
              </a:solidFill>
              <a:latin typeface="Anek Odia"/>
              <a:ea typeface="Anek Odia"/>
              <a:cs typeface="Anek Odia"/>
              <a:sym typeface="Anek Odia"/>
            </a:endParaRPr>
          </a:p>
        </p:txBody>
      </p:sp>
      <p:sp>
        <p:nvSpPr>
          <p:cNvPr id="109" name="Google Shape;109;p2"/>
          <p:cNvSpPr txBox="1"/>
          <p:nvPr/>
        </p:nvSpPr>
        <p:spPr>
          <a:xfrm>
            <a:off x="1028700" y="3441263"/>
            <a:ext cx="16230600" cy="418256"/>
          </a:xfrm>
          <a:prstGeom prst="rect">
            <a:avLst/>
          </a:prstGeom>
          <a:noFill/>
          <a:ln>
            <a:noFill/>
          </a:ln>
        </p:spPr>
        <p:txBody>
          <a:bodyPr anchorCtr="0" anchor="t" bIns="0" lIns="0" spcFirstLastPara="1" rIns="0" wrap="square" tIns="0">
            <a:spAutoFit/>
          </a:bodyPr>
          <a:lstStyle/>
          <a:p>
            <a:pPr indent="0" lvl="0" marL="0" marR="0" rtl="0" algn="l">
              <a:lnSpc>
                <a:spcPct val="107007"/>
              </a:lnSpc>
              <a:spcBef>
                <a:spcPts val="0"/>
              </a:spcBef>
              <a:spcAft>
                <a:spcPts val="0"/>
              </a:spcAft>
              <a:buClr>
                <a:srgbClr val="000000"/>
              </a:buClr>
              <a:buSzPts val="2540"/>
              <a:buFont typeface="Arial"/>
              <a:buNone/>
            </a:pPr>
            <a:r>
              <a:rPr b="0" i="0" lang="en-US" sz="2540" u="none" cap="none" strike="noStrike">
                <a:solidFill>
                  <a:srgbClr val="101B2F"/>
                </a:solidFill>
                <a:latin typeface="Anek Odia"/>
                <a:ea typeface="Anek Odia"/>
                <a:cs typeface="Anek Odia"/>
                <a:sym typeface="Anek Odia"/>
              </a:rPr>
              <a:t>Text</a:t>
            </a:r>
            <a:endParaRPr b="0" i="0" sz="1400" u="none" cap="none" strike="noStrike">
              <a:solidFill>
                <a:srgbClr val="000000"/>
              </a:solidFill>
              <a:latin typeface="Anek Odia"/>
              <a:ea typeface="Anek Odia"/>
              <a:cs typeface="Anek Odia"/>
              <a:sym typeface="Anek Odia"/>
            </a:endParaRPr>
          </a:p>
        </p:txBody>
      </p:sp>
      <p:sp>
        <p:nvSpPr>
          <p:cNvPr id="110" name="Google Shape;110;p2"/>
          <p:cNvSpPr txBox="1"/>
          <p:nvPr/>
        </p:nvSpPr>
        <p:spPr>
          <a:xfrm>
            <a:off x="2190750" y="5676900"/>
            <a:ext cx="18473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111" name="Google Shape;111;p2"/>
          <p:cNvPicPr preferRelativeResize="0"/>
          <p:nvPr/>
        </p:nvPicPr>
        <p:blipFill rotWithShape="1">
          <a:blip r:embed="rId5">
            <a:alphaModFix/>
          </a:blip>
          <a:srcRect b="0" l="0" r="0" t="0"/>
          <a:stretch/>
        </p:blipFill>
        <p:spPr>
          <a:xfrm>
            <a:off x="1083282" y="731328"/>
            <a:ext cx="2584397" cy="883275"/>
          </a:xfrm>
          <a:prstGeom prst="rect">
            <a:avLst/>
          </a:prstGeom>
          <a:noFill/>
          <a:ln>
            <a:noFill/>
          </a:ln>
        </p:spPr>
      </p:pic>
      <p:pic>
        <p:nvPicPr>
          <p:cNvPr id="112" name="Google Shape;112;p2"/>
          <p:cNvPicPr preferRelativeResize="0"/>
          <p:nvPr/>
        </p:nvPicPr>
        <p:blipFill>
          <a:blip r:embed="rId6">
            <a:alphaModFix/>
          </a:blip>
          <a:stretch>
            <a:fillRect/>
          </a:stretch>
        </p:blipFill>
        <p:spPr>
          <a:xfrm>
            <a:off x="932009" y="8770238"/>
            <a:ext cx="16457216" cy="13821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6" name="Shape 116"/>
        <p:cNvGrpSpPr/>
        <p:nvPr/>
      </p:nvGrpSpPr>
      <p:grpSpPr>
        <a:xfrm>
          <a:off x="0" y="0"/>
          <a:ext cx="0" cy="0"/>
          <a:chOff x="0" y="0"/>
          <a:chExt cx="0" cy="0"/>
        </a:xfrm>
      </p:grpSpPr>
      <p:cxnSp>
        <p:nvCxnSpPr>
          <p:cNvPr id="117" name="Google Shape;117;p4"/>
          <p:cNvCxnSpPr/>
          <p:nvPr/>
        </p:nvCxnSpPr>
        <p:spPr>
          <a:xfrm>
            <a:off x="1028700" y="1923996"/>
            <a:ext cx="16221904" cy="0"/>
          </a:xfrm>
          <a:prstGeom prst="straightConnector1">
            <a:avLst/>
          </a:prstGeom>
          <a:noFill/>
          <a:ln cap="flat" cmpd="sng" w="19050">
            <a:solidFill>
              <a:srgbClr val="FFFFFF"/>
            </a:solidFill>
            <a:prstDash val="solid"/>
            <a:round/>
            <a:headEnd len="sm" w="sm" type="none"/>
            <a:tailEnd len="sm" w="sm" type="none"/>
          </a:ln>
        </p:spPr>
      </p:cxnSp>
      <p:sp>
        <p:nvSpPr>
          <p:cNvPr id="118" name="Google Shape;118;p4"/>
          <p:cNvSpPr/>
          <p:nvPr/>
        </p:nvSpPr>
        <p:spPr>
          <a:xfrm>
            <a:off x="14348457" y="675062"/>
            <a:ext cx="2910843" cy="647662"/>
          </a:xfrm>
          <a:custGeom>
            <a:rect b="b" l="l" r="r" t="t"/>
            <a:pathLst>
              <a:path extrusionOk="0" h="647662" w="2910843">
                <a:moveTo>
                  <a:pt x="0" y="0"/>
                </a:moveTo>
                <a:lnTo>
                  <a:pt x="2910843" y="0"/>
                </a:lnTo>
                <a:lnTo>
                  <a:pt x="2910843" y="647663"/>
                </a:lnTo>
                <a:lnTo>
                  <a:pt x="0" y="64766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9" name="Google Shape;119;p4"/>
          <p:cNvSpPr txBox="1"/>
          <p:nvPr/>
        </p:nvSpPr>
        <p:spPr>
          <a:xfrm>
            <a:off x="1028700" y="2380960"/>
            <a:ext cx="16221904" cy="1169166"/>
          </a:xfrm>
          <a:prstGeom prst="rect">
            <a:avLst/>
          </a:prstGeom>
          <a:noFill/>
          <a:ln>
            <a:noFill/>
          </a:ln>
        </p:spPr>
        <p:txBody>
          <a:bodyPr anchorCtr="0" anchor="t" bIns="0" lIns="0" spcFirstLastPara="1" rIns="0" wrap="square" tIns="0">
            <a:spAutoFit/>
          </a:bodyPr>
          <a:lstStyle/>
          <a:p>
            <a:pPr indent="0" lvl="0" marL="0" marR="0" rtl="0" algn="l">
              <a:lnSpc>
                <a:spcPct val="95994"/>
              </a:lnSpc>
              <a:spcBef>
                <a:spcPts val="0"/>
              </a:spcBef>
              <a:spcAft>
                <a:spcPts val="0"/>
              </a:spcAft>
              <a:buClr>
                <a:srgbClr val="000000"/>
              </a:buClr>
              <a:buSzPts val="7914"/>
              <a:buFont typeface="Arial"/>
              <a:buNone/>
            </a:pPr>
            <a:r>
              <a:rPr b="1" i="0" lang="en-US" sz="7914" u="none" cap="none" strike="noStrike">
                <a:solidFill>
                  <a:schemeClr val="lt1"/>
                </a:solidFill>
                <a:latin typeface="Anek Odia"/>
                <a:ea typeface="Anek Odia"/>
                <a:cs typeface="Anek Odia"/>
                <a:sym typeface="Anek Odia"/>
              </a:rPr>
              <a:t>Title</a:t>
            </a:r>
            <a:endParaRPr b="0" i="0" sz="1400" u="none" cap="none" strike="noStrike">
              <a:solidFill>
                <a:schemeClr val="lt1"/>
              </a:solidFill>
              <a:latin typeface="Anek Odia"/>
              <a:ea typeface="Anek Odia"/>
              <a:cs typeface="Anek Odia"/>
              <a:sym typeface="Anek Odia"/>
            </a:endParaRPr>
          </a:p>
        </p:txBody>
      </p:sp>
      <p:sp>
        <p:nvSpPr>
          <p:cNvPr id="120" name="Google Shape;120;p4"/>
          <p:cNvSpPr txBox="1"/>
          <p:nvPr/>
        </p:nvSpPr>
        <p:spPr>
          <a:xfrm>
            <a:off x="1028700" y="3441263"/>
            <a:ext cx="16230600" cy="418256"/>
          </a:xfrm>
          <a:prstGeom prst="rect">
            <a:avLst/>
          </a:prstGeom>
          <a:noFill/>
          <a:ln>
            <a:noFill/>
          </a:ln>
        </p:spPr>
        <p:txBody>
          <a:bodyPr anchorCtr="0" anchor="t" bIns="0" lIns="0" spcFirstLastPara="1" rIns="0" wrap="square" tIns="0">
            <a:spAutoFit/>
          </a:bodyPr>
          <a:lstStyle/>
          <a:p>
            <a:pPr indent="0" lvl="0" marL="0" marR="0" rtl="0" algn="l">
              <a:lnSpc>
                <a:spcPct val="107007"/>
              </a:lnSpc>
              <a:spcBef>
                <a:spcPts val="0"/>
              </a:spcBef>
              <a:spcAft>
                <a:spcPts val="0"/>
              </a:spcAft>
              <a:buClr>
                <a:srgbClr val="000000"/>
              </a:buClr>
              <a:buSzPts val="2540"/>
              <a:buFont typeface="Arial"/>
              <a:buNone/>
            </a:pPr>
            <a:r>
              <a:rPr b="0" i="0" lang="en-US" sz="2540" u="none" cap="none" strike="noStrike">
                <a:solidFill>
                  <a:schemeClr val="lt1"/>
                </a:solidFill>
                <a:latin typeface="Anek Odia"/>
                <a:ea typeface="Anek Odia"/>
                <a:cs typeface="Anek Odia"/>
                <a:sym typeface="Anek Odia"/>
              </a:rPr>
              <a:t>Text</a:t>
            </a:r>
            <a:endParaRPr b="0" i="0" sz="1400" u="none" cap="none" strike="noStrike">
              <a:solidFill>
                <a:schemeClr val="lt1"/>
              </a:solidFill>
              <a:latin typeface="Anek Odia"/>
              <a:ea typeface="Anek Odia"/>
              <a:cs typeface="Anek Odia"/>
              <a:sym typeface="Anek Odia"/>
            </a:endParaRPr>
          </a:p>
        </p:txBody>
      </p:sp>
      <p:pic>
        <p:nvPicPr>
          <p:cNvPr id="121" name="Google Shape;121;p4"/>
          <p:cNvPicPr preferRelativeResize="0"/>
          <p:nvPr/>
        </p:nvPicPr>
        <p:blipFill rotWithShape="1">
          <a:blip r:embed="rId5">
            <a:alphaModFix/>
          </a:blip>
          <a:srcRect b="0" l="0" r="0" t="0"/>
          <a:stretch/>
        </p:blipFill>
        <p:spPr>
          <a:xfrm>
            <a:off x="822939" y="635921"/>
            <a:ext cx="2584928" cy="883997"/>
          </a:xfrm>
          <a:prstGeom prst="rect">
            <a:avLst/>
          </a:prstGeom>
          <a:noFill/>
          <a:ln>
            <a:noFill/>
          </a:ln>
        </p:spPr>
      </p:pic>
      <p:grpSp>
        <p:nvGrpSpPr>
          <p:cNvPr id="122" name="Google Shape;122;p4"/>
          <p:cNvGrpSpPr/>
          <p:nvPr/>
        </p:nvGrpSpPr>
        <p:grpSpPr>
          <a:xfrm>
            <a:off x="-4462" y="8635524"/>
            <a:ext cx="18288226" cy="1651467"/>
            <a:chOff x="0" y="-38100"/>
            <a:chExt cx="5790345" cy="1173000"/>
          </a:xfrm>
        </p:grpSpPr>
        <p:sp>
          <p:nvSpPr>
            <p:cNvPr id="123" name="Google Shape;123;p4"/>
            <p:cNvSpPr/>
            <p:nvPr/>
          </p:nvSpPr>
          <p:spPr>
            <a:xfrm>
              <a:off x="0" y="0"/>
              <a:ext cx="5790345" cy="1134875"/>
            </a:xfrm>
            <a:custGeom>
              <a:rect b="b" l="l" r="r" t="t"/>
              <a:pathLst>
                <a:path extrusionOk="0" h="1134875" w="5790345">
                  <a:moveTo>
                    <a:pt x="0" y="0"/>
                  </a:moveTo>
                  <a:lnTo>
                    <a:pt x="5790345" y="0"/>
                  </a:lnTo>
                  <a:lnTo>
                    <a:pt x="5790345" y="1134875"/>
                  </a:lnTo>
                  <a:lnTo>
                    <a:pt x="0" y="113487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4" name="Google Shape;124;p4"/>
            <p:cNvSpPr txBox="1"/>
            <p:nvPr/>
          </p:nvSpPr>
          <p:spPr>
            <a:xfrm>
              <a:off x="0" y="-38100"/>
              <a:ext cx="5790300" cy="1173000"/>
            </a:xfrm>
            <a:prstGeom prst="rect">
              <a:avLst/>
            </a:prstGeom>
            <a:solidFill>
              <a:schemeClr val="lt1"/>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pic>
        <p:nvPicPr>
          <p:cNvPr id="125" name="Google Shape;125;p4"/>
          <p:cNvPicPr preferRelativeResize="0"/>
          <p:nvPr/>
        </p:nvPicPr>
        <p:blipFill>
          <a:blip r:embed="rId6">
            <a:alphaModFix/>
          </a:blip>
          <a:stretch>
            <a:fillRect/>
          </a:stretch>
        </p:blipFill>
        <p:spPr>
          <a:xfrm>
            <a:off x="927546" y="8770163"/>
            <a:ext cx="16457216" cy="13821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9" name="Shape 129"/>
        <p:cNvGrpSpPr/>
        <p:nvPr/>
      </p:nvGrpSpPr>
      <p:grpSpPr>
        <a:xfrm>
          <a:off x="0" y="0"/>
          <a:ext cx="0" cy="0"/>
          <a:chOff x="0" y="0"/>
          <a:chExt cx="0" cy="0"/>
        </a:xfrm>
      </p:grpSpPr>
      <p:sp>
        <p:nvSpPr>
          <p:cNvPr id="130" name="Google Shape;130;p19"/>
          <p:cNvSpPr txBox="1"/>
          <p:nvPr/>
        </p:nvSpPr>
        <p:spPr>
          <a:xfrm>
            <a:off x="1094798" y="4179914"/>
            <a:ext cx="16098300" cy="1438086"/>
          </a:xfrm>
          <a:prstGeom prst="rect">
            <a:avLst/>
          </a:prstGeom>
          <a:noFill/>
          <a:ln>
            <a:noFill/>
          </a:ln>
        </p:spPr>
        <p:txBody>
          <a:bodyPr anchorCtr="0" anchor="t" bIns="0" lIns="0" spcFirstLastPara="1" rIns="0" wrap="square" tIns="0">
            <a:spAutoFit/>
          </a:bodyPr>
          <a:lstStyle/>
          <a:p>
            <a:pPr indent="0" lvl="0" marL="0" marR="0" rtl="0" algn="ctr">
              <a:lnSpc>
                <a:spcPct val="104968"/>
              </a:lnSpc>
              <a:spcBef>
                <a:spcPts val="0"/>
              </a:spcBef>
              <a:spcAft>
                <a:spcPts val="0"/>
              </a:spcAft>
              <a:buClr>
                <a:srgbClr val="000000"/>
              </a:buClr>
              <a:buSzPts val="8900"/>
              <a:buFont typeface="Arial"/>
              <a:buNone/>
            </a:pPr>
            <a:r>
              <a:rPr b="1" i="0" lang="en-US" sz="8900" u="none" cap="none" strike="noStrike">
                <a:solidFill>
                  <a:srgbClr val="095778"/>
                </a:solidFill>
                <a:latin typeface="Anek Odia"/>
                <a:ea typeface="Anek Odia"/>
                <a:cs typeface="Anek Odia"/>
                <a:sym typeface="Anek Odia"/>
              </a:rPr>
              <a:t>THANK YOU</a:t>
            </a:r>
            <a:endParaRPr b="0" i="0" sz="700" u="none" cap="none" strike="noStrike">
              <a:solidFill>
                <a:srgbClr val="095778"/>
              </a:solidFill>
              <a:latin typeface="Arial"/>
              <a:ea typeface="Arial"/>
              <a:cs typeface="Arial"/>
              <a:sym typeface="Arial"/>
            </a:endParaRPr>
          </a:p>
        </p:txBody>
      </p:sp>
      <p:grpSp>
        <p:nvGrpSpPr>
          <p:cNvPr id="131" name="Google Shape;131;p19"/>
          <p:cNvGrpSpPr/>
          <p:nvPr/>
        </p:nvGrpSpPr>
        <p:grpSpPr>
          <a:xfrm>
            <a:off x="0" y="6804627"/>
            <a:ext cx="17561330" cy="3504419"/>
            <a:chOff x="0" y="-38100"/>
            <a:chExt cx="5790345" cy="1172975"/>
          </a:xfrm>
        </p:grpSpPr>
        <p:sp>
          <p:nvSpPr>
            <p:cNvPr id="132" name="Google Shape;132;p19"/>
            <p:cNvSpPr/>
            <p:nvPr/>
          </p:nvSpPr>
          <p:spPr>
            <a:xfrm>
              <a:off x="0" y="0"/>
              <a:ext cx="5790345" cy="1134875"/>
            </a:xfrm>
            <a:custGeom>
              <a:rect b="b" l="l" r="r" t="t"/>
              <a:pathLst>
                <a:path extrusionOk="0" h="1134875" w="5790345">
                  <a:moveTo>
                    <a:pt x="0" y="0"/>
                  </a:moveTo>
                  <a:lnTo>
                    <a:pt x="5790345" y="0"/>
                  </a:lnTo>
                  <a:lnTo>
                    <a:pt x="5790345" y="1134875"/>
                  </a:lnTo>
                  <a:lnTo>
                    <a:pt x="0" y="1134875"/>
                  </a:lnTo>
                  <a:close/>
                </a:path>
              </a:pathLst>
            </a:custGeom>
            <a:solidFill>
              <a:srgbClr val="09577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3" name="Google Shape;133;p19"/>
            <p:cNvSpPr txBox="1"/>
            <p:nvPr/>
          </p:nvSpPr>
          <p:spPr>
            <a:xfrm>
              <a:off x="0" y="-38100"/>
              <a:ext cx="5790345" cy="1172975"/>
            </a:xfrm>
            <a:prstGeom prst="rect">
              <a:avLst/>
            </a:prstGeom>
            <a:solidFill>
              <a:srgbClr val="095778"/>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4" name="Google Shape;134;p19"/>
          <p:cNvSpPr/>
          <p:nvPr/>
        </p:nvSpPr>
        <p:spPr>
          <a:xfrm>
            <a:off x="14282359" y="8594084"/>
            <a:ext cx="2910843" cy="647662"/>
          </a:xfrm>
          <a:custGeom>
            <a:rect b="b" l="l" r="r" t="t"/>
            <a:pathLst>
              <a:path extrusionOk="0" h="647662" w="2910843">
                <a:moveTo>
                  <a:pt x="0" y="0"/>
                </a:moveTo>
                <a:lnTo>
                  <a:pt x="2910843" y="0"/>
                </a:lnTo>
                <a:lnTo>
                  <a:pt x="2910843" y="647662"/>
                </a:lnTo>
                <a:lnTo>
                  <a:pt x="0" y="647662"/>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cxnSp>
        <p:nvCxnSpPr>
          <p:cNvPr id="135" name="Google Shape;135;p19"/>
          <p:cNvCxnSpPr/>
          <p:nvPr/>
        </p:nvCxnSpPr>
        <p:spPr>
          <a:xfrm>
            <a:off x="1033048" y="9494769"/>
            <a:ext cx="16221904" cy="0"/>
          </a:xfrm>
          <a:prstGeom prst="straightConnector1">
            <a:avLst/>
          </a:prstGeom>
          <a:noFill/>
          <a:ln cap="flat" cmpd="sng" w="19050">
            <a:solidFill>
              <a:srgbClr val="FFFFFF"/>
            </a:solidFill>
            <a:prstDash val="solid"/>
            <a:round/>
            <a:headEnd len="sm" w="sm" type="none"/>
            <a:tailEnd len="sm" w="sm" type="none"/>
          </a:ln>
        </p:spPr>
      </p:cxnSp>
      <p:cxnSp>
        <p:nvCxnSpPr>
          <p:cNvPr id="136" name="Google Shape;136;p19"/>
          <p:cNvCxnSpPr/>
          <p:nvPr/>
        </p:nvCxnSpPr>
        <p:spPr>
          <a:xfrm>
            <a:off x="1028700" y="8341061"/>
            <a:ext cx="16230600" cy="0"/>
          </a:xfrm>
          <a:prstGeom prst="straightConnector1">
            <a:avLst/>
          </a:prstGeom>
          <a:noFill/>
          <a:ln cap="flat" cmpd="sng" w="19050">
            <a:solidFill>
              <a:srgbClr val="FFFFFF"/>
            </a:solidFill>
            <a:prstDash val="solid"/>
            <a:round/>
            <a:headEnd len="sm" w="sm" type="none"/>
            <a:tailEnd len="sm" w="sm" type="none"/>
          </a:ln>
        </p:spPr>
      </p:cxnSp>
      <p:sp>
        <p:nvSpPr>
          <p:cNvPr id="137" name="Google Shape;137;p19"/>
          <p:cNvSpPr txBox="1"/>
          <p:nvPr/>
        </p:nvSpPr>
        <p:spPr>
          <a:xfrm>
            <a:off x="3753384" y="7278894"/>
            <a:ext cx="2501700" cy="413639"/>
          </a:xfrm>
          <a:prstGeom prst="rect">
            <a:avLst/>
          </a:prstGeom>
          <a:noFill/>
          <a:ln>
            <a:noFill/>
          </a:ln>
        </p:spPr>
        <p:txBody>
          <a:bodyPr anchorCtr="0" anchor="t" bIns="0" lIns="0" spcFirstLastPara="1" rIns="0" wrap="square" tIns="0">
            <a:spAutoFit/>
          </a:bodyPr>
          <a:lstStyle/>
          <a:p>
            <a:pPr indent="0" lvl="0" marL="0" marR="0" rtl="0" algn="l">
              <a:lnSpc>
                <a:spcPct val="96000"/>
              </a:lnSpc>
              <a:spcBef>
                <a:spcPts val="0"/>
              </a:spcBef>
              <a:spcAft>
                <a:spcPts val="0"/>
              </a:spcAft>
              <a:buClr>
                <a:srgbClr val="000000"/>
              </a:buClr>
              <a:buSzPts val="2800"/>
              <a:buFont typeface="Arial"/>
              <a:buNone/>
            </a:pPr>
            <a:r>
              <a:rPr b="1" i="0" lang="en-US" sz="2800" u="none" cap="none" strike="noStrike">
                <a:solidFill>
                  <a:srgbClr val="FFFFFF"/>
                </a:solidFill>
                <a:latin typeface="Anek Odia"/>
                <a:ea typeface="Anek Odia"/>
                <a:cs typeface="Anek Odia"/>
                <a:sym typeface="Anek Odia"/>
              </a:rPr>
              <a:t>Facebook</a:t>
            </a:r>
            <a:endParaRPr b="0" i="0" sz="100" u="none" cap="none" strike="noStrike">
              <a:solidFill>
                <a:srgbClr val="000000"/>
              </a:solidFill>
              <a:latin typeface="Anek Odia"/>
              <a:ea typeface="Anek Odia"/>
              <a:cs typeface="Anek Odia"/>
              <a:sym typeface="Anek Odia"/>
            </a:endParaRPr>
          </a:p>
        </p:txBody>
      </p:sp>
      <p:grpSp>
        <p:nvGrpSpPr>
          <p:cNvPr id="138" name="Google Shape;138;p19"/>
          <p:cNvGrpSpPr/>
          <p:nvPr/>
        </p:nvGrpSpPr>
        <p:grpSpPr>
          <a:xfrm>
            <a:off x="2820960" y="7100862"/>
            <a:ext cx="623227" cy="623227"/>
            <a:chOff x="0" y="0"/>
            <a:chExt cx="812800" cy="812800"/>
          </a:xfrm>
        </p:grpSpPr>
        <p:sp>
          <p:nvSpPr>
            <p:cNvPr id="139" name="Google Shape;139;p19"/>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0" name="Google Shape;140;p19"/>
            <p:cNvSpPr txBox="1"/>
            <p:nvPr/>
          </p:nvSpPr>
          <p:spPr>
            <a:xfrm>
              <a:off x="76200" y="47625"/>
              <a:ext cx="660400" cy="688975"/>
            </a:xfrm>
            <a:prstGeom prst="rect">
              <a:avLst/>
            </a:prstGeom>
            <a:noFill/>
            <a:ln>
              <a:noFill/>
            </a:ln>
          </p:spPr>
          <p:txBody>
            <a:bodyPr anchorCtr="0" anchor="ctr" bIns="77750" lIns="77750" spcFirstLastPara="1" rIns="77750" wrap="square" tIns="77750">
              <a:noAutofit/>
            </a:bodyPr>
            <a:lstStyle/>
            <a:p>
              <a:pPr indent="0" lvl="0" marL="0" marR="0" rtl="0" algn="ctr">
                <a:lnSpc>
                  <a:spcPct val="129166"/>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1" name="Google Shape;141;p19"/>
          <p:cNvSpPr txBox="1"/>
          <p:nvPr/>
        </p:nvSpPr>
        <p:spPr>
          <a:xfrm>
            <a:off x="7757805" y="7278894"/>
            <a:ext cx="3520800" cy="413700"/>
          </a:xfrm>
          <a:prstGeom prst="rect">
            <a:avLst/>
          </a:prstGeom>
          <a:noFill/>
          <a:ln>
            <a:noFill/>
          </a:ln>
        </p:spPr>
        <p:txBody>
          <a:bodyPr anchorCtr="0" anchor="t" bIns="0" lIns="0" spcFirstLastPara="1" rIns="0" wrap="square" tIns="0">
            <a:spAutoFit/>
          </a:bodyPr>
          <a:lstStyle/>
          <a:p>
            <a:pPr indent="0" lvl="0" marL="0" marR="0" rtl="0" algn="l">
              <a:lnSpc>
                <a:spcPct val="96000"/>
              </a:lnSpc>
              <a:spcBef>
                <a:spcPts val="0"/>
              </a:spcBef>
              <a:spcAft>
                <a:spcPts val="0"/>
              </a:spcAft>
              <a:buClr>
                <a:srgbClr val="000000"/>
              </a:buClr>
              <a:buSzPts val="2800"/>
              <a:buFont typeface="Arial"/>
              <a:buNone/>
            </a:pPr>
            <a:r>
              <a:rPr b="1" i="0" lang="en-US" sz="2800" u="none" cap="none" strike="noStrike">
                <a:solidFill>
                  <a:srgbClr val="FFFFFF"/>
                </a:solidFill>
                <a:latin typeface="Anek Odia"/>
                <a:ea typeface="Anek Odia"/>
                <a:cs typeface="Anek Odia"/>
                <a:sym typeface="Anek Odia"/>
              </a:rPr>
              <a:t>Instagram </a:t>
            </a:r>
            <a:endParaRPr b="0" i="0" sz="100" u="none" cap="none" strike="noStrike">
              <a:solidFill>
                <a:srgbClr val="000000"/>
              </a:solidFill>
              <a:latin typeface="Anek Odia"/>
              <a:ea typeface="Anek Odia"/>
              <a:cs typeface="Anek Odia"/>
              <a:sym typeface="Anek Odia"/>
            </a:endParaRPr>
          </a:p>
        </p:txBody>
      </p:sp>
      <p:grpSp>
        <p:nvGrpSpPr>
          <p:cNvPr id="142" name="Google Shape;142;p19"/>
          <p:cNvGrpSpPr/>
          <p:nvPr/>
        </p:nvGrpSpPr>
        <p:grpSpPr>
          <a:xfrm>
            <a:off x="6985168" y="7107676"/>
            <a:ext cx="616414" cy="616414"/>
            <a:chOff x="0" y="0"/>
            <a:chExt cx="812800" cy="812800"/>
          </a:xfrm>
        </p:grpSpPr>
        <p:sp>
          <p:nvSpPr>
            <p:cNvPr id="143" name="Google Shape;143;p19"/>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4" name="Google Shape;144;p19"/>
            <p:cNvSpPr txBox="1"/>
            <p:nvPr/>
          </p:nvSpPr>
          <p:spPr>
            <a:xfrm>
              <a:off x="76200" y="47625"/>
              <a:ext cx="660400" cy="688975"/>
            </a:xfrm>
            <a:prstGeom prst="rect">
              <a:avLst/>
            </a:prstGeom>
            <a:noFill/>
            <a:ln>
              <a:noFill/>
            </a:ln>
          </p:spPr>
          <p:txBody>
            <a:bodyPr anchorCtr="0" anchor="ctr" bIns="76900" lIns="76900" spcFirstLastPara="1" rIns="76900" wrap="square" tIns="76900">
              <a:noAutofit/>
            </a:bodyPr>
            <a:lstStyle/>
            <a:p>
              <a:pPr indent="0" lvl="0" marL="0" marR="0" rtl="0" algn="ctr">
                <a:lnSpc>
                  <a:spcPct val="129166"/>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5" name="Google Shape;145;p19"/>
          <p:cNvSpPr txBox="1"/>
          <p:nvPr/>
        </p:nvSpPr>
        <p:spPr>
          <a:xfrm>
            <a:off x="12749244" y="7278894"/>
            <a:ext cx="4111500" cy="413700"/>
          </a:xfrm>
          <a:prstGeom prst="rect">
            <a:avLst/>
          </a:prstGeom>
          <a:noFill/>
          <a:ln>
            <a:noFill/>
          </a:ln>
        </p:spPr>
        <p:txBody>
          <a:bodyPr anchorCtr="0" anchor="t" bIns="0" lIns="0" spcFirstLastPara="1" rIns="0" wrap="square" tIns="0">
            <a:spAutoFit/>
          </a:bodyPr>
          <a:lstStyle/>
          <a:p>
            <a:pPr indent="0" lvl="0" marL="0" marR="0" rtl="0" algn="l">
              <a:lnSpc>
                <a:spcPct val="96000"/>
              </a:lnSpc>
              <a:spcBef>
                <a:spcPts val="0"/>
              </a:spcBef>
              <a:spcAft>
                <a:spcPts val="0"/>
              </a:spcAft>
              <a:buClr>
                <a:srgbClr val="000000"/>
              </a:buClr>
              <a:buSzPts val="2800"/>
              <a:buFont typeface="Arial"/>
              <a:buNone/>
            </a:pPr>
            <a:r>
              <a:rPr b="1" i="0" lang="en-US" sz="2800" u="none" cap="none" strike="noStrike">
                <a:solidFill>
                  <a:srgbClr val="FFFFFF"/>
                </a:solidFill>
                <a:latin typeface="Anek Odia"/>
                <a:ea typeface="Anek Odia"/>
                <a:cs typeface="Anek Odia"/>
                <a:sym typeface="Anek Odia"/>
              </a:rPr>
              <a:t>Website</a:t>
            </a:r>
            <a:endParaRPr b="0" i="0" sz="100" u="none" cap="none" strike="noStrike">
              <a:solidFill>
                <a:srgbClr val="000000"/>
              </a:solidFill>
              <a:latin typeface="Anek Odia"/>
              <a:ea typeface="Anek Odia"/>
              <a:cs typeface="Anek Odia"/>
              <a:sym typeface="Anek Odia"/>
            </a:endParaRPr>
          </a:p>
        </p:txBody>
      </p:sp>
      <p:grpSp>
        <p:nvGrpSpPr>
          <p:cNvPr id="146" name="Google Shape;146;p19"/>
          <p:cNvGrpSpPr/>
          <p:nvPr/>
        </p:nvGrpSpPr>
        <p:grpSpPr>
          <a:xfrm>
            <a:off x="11976640" y="7100862"/>
            <a:ext cx="616414" cy="616414"/>
            <a:chOff x="0" y="0"/>
            <a:chExt cx="812800" cy="812800"/>
          </a:xfrm>
        </p:grpSpPr>
        <p:sp>
          <p:nvSpPr>
            <p:cNvPr id="147" name="Google Shape;147;p19"/>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8" name="Google Shape;148;p19"/>
            <p:cNvSpPr txBox="1"/>
            <p:nvPr/>
          </p:nvSpPr>
          <p:spPr>
            <a:xfrm>
              <a:off x="76200" y="47625"/>
              <a:ext cx="660400" cy="688975"/>
            </a:xfrm>
            <a:prstGeom prst="rect">
              <a:avLst/>
            </a:prstGeom>
            <a:noFill/>
            <a:ln>
              <a:noFill/>
            </a:ln>
          </p:spPr>
          <p:txBody>
            <a:bodyPr anchorCtr="0" anchor="ctr" bIns="76900" lIns="76900" spcFirstLastPara="1" rIns="76900" wrap="square" tIns="76900">
              <a:noAutofit/>
            </a:bodyPr>
            <a:lstStyle/>
            <a:p>
              <a:pPr indent="0" lvl="0" marL="0" marR="0" rtl="0" algn="ctr">
                <a:lnSpc>
                  <a:spcPct val="129166"/>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9" name="Google Shape;149;p19"/>
          <p:cNvSpPr txBox="1"/>
          <p:nvPr/>
        </p:nvSpPr>
        <p:spPr>
          <a:xfrm>
            <a:off x="1094798" y="8556837"/>
            <a:ext cx="12006600" cy="711349"/>
          </a:xfrm>
          <a:prstGeom prst="rect">
            <a:avLst/>
          </a:prstGeom>
          <a:noFill/>
          <a:ln>
            <a:noFill/>
          </a:ln>
        </p:spPr>
        <p:txBody>
          <a:bodyPr anchorCtr="0" anchor="t" bIns="0" lIns="0" spcFirstLastPara="1" rIns="0" wrap="square" tIns="0">
            <a:spAutoFit/>
          </a:bodyPr>
          <a:lstStyle/>
          <a:p>
            <a:pPr indent="0" lvl="0" marL="0" marR="0" rtl="0" algn="just">
              <a:lnSpc>
                <a:spcPct val="107013"/>
              </a:lnSpc>
              <a:spcBef>
                <a:spcPts val="0"/>
              </a:spcBef>
              <a:spcAft>
                <a:spcPts val="0"/>
              </a:spcAft>
              <a:buNone/>
            </a:pPr>
            <a:r>
              <a:rPr b="0" i="0" lang="en-US" sz="1440" u="none" cap="none" strike="noStrike">
                <a:solidFill>
                  <a:srgbClr val="FFFFFF"/>
                </a:solidFill>
                <a:latin typeface="Nunito"/>
                <a:ea typeface="Nunito"/>
                <a:cs typeface="Nunito"/>
                <a:sym typeface="Nunito"/>
              </a:rPr>
              <a:t>Co-funded by the European Union. Views and opinions expressed are however those of the author(s) only and do not necessarily reflect those of the European Union or the European Education and Culture Executive Agency (EACEA). Neither the European Union nor the granting authority can be held responsible for them.</a:t>
            </a:r>
            <a:endParaRPr b="0" i="0" sz="1440" u="none" cap="none" strike="noStrike">
              <a:solidFill>
                <a:srgbClr val="FFFFFF"/>
              </a:solidFill>
              <a:latin typeface="Nunito"/>
              <a:ea typeface="Nunito"/>
              <a:cs typeface="Nunito"/>
              <a:sym typeface="Nunito"/>
            </a:endParaRPr>
          </a:p>
        </p:txBody>
      </p:sp>
      <p:pic>
        <p:nvPicPr>
          <p:cNvPr id="150" name="Google Shape;150;p19"/>
          <p:cNvPicPr preferRelativeResize="0"/>
          <p:nvPr/>
        </p:nvPicPr>
        <p:blipFill rotWithShape="1">
          <a:blip r:embed="rId5">
            <a:alphaModFix/>
          </a:blip>
          <a:srcRect b="23747" l="40911" r="39182" t="27193"/>
          <a:stretch/>
        </p:blipFill>
        <p:spPr>
          <a:xfrm>
            <a:off x="3006046" y="7192871"/>
            <a:ext cx="271840" cy="473430"/>
          </a:xfrm>
          <a:prstGeom prst="rect">
            <a:avLst/>
          </a:prstGeom>
          <a:noFill/>
          <a:ln>
            <a:noFill/>
          </a:ln>
        </p:spPr>
      </p:pic>
      <p:pic>
        <p:nvPicPr>
          <p:cNvPr id="151" name="Google Shape;151;p19"/>
          <p:cNvPicPr preferRelativeResize="0"/>
          <p:nvPr/>
        </p:nvPicPr>
        <p:blipFill rotWithShape="1">
          <a:blip r:embed="rId6">
            <a:alphaModFix/>
          </a:blip>
          <a:srcRect b="29476" l="35198" r="35178" t="28699"/>
          <a:stretch/>
        </p:blipFill>
        <p:spPr>
          <a:xfrm>
            <a:off x="7093836" y="7216584"/>
            <a:ext cx="394978" cy="394057"/>
          </a:xfrm>
          <a:prstGeom prst="rect">
            <a:avLst/>
          </a:prstGeom>
          <a:noFill/>
          <a:ln>
            <a:noFill/>
          </a:ln>
        </p:spPr>
      </p:pic>
      <p:pic>
        <p:nvPicPr>
          <p:cNvPr id="152" name="Google Shape;152;p19"/>
          <p:cNvPicPr preferRelativeResize="0"/>
          <p:nvPr/>
        </p:nvPicPr>
        <p:blipFill rotWithShape="1">
          <a:blip r:embed="rId7">
            <a:alphaModFix/>
          </a:blip>
          <a:srcRect b="28945" l="35316" r="35333" t="29040"/>
          <a:stretch/>
        </p:blipFill>
        <p:spPr>
          <a:xfrm>
            <a:off x="12100755" y="7215088"/>
            <a:ext cx="380263" cy="384659"/>
          </a:xfrm>
          <a:prstGeom prst="rect">
            <a:avLst/>
          </a:prstGeom>
          <a:noFill/>
          <a:ln>
            <a:noFill/>
          </a:ln>
        </p:spPr>
      </p:pic>
      <p:pic>
        <p:nvPicPr>
          <p:cNvPr id="153" name="Google Shape;153;p19"/>
          <p:cNvPicPr preferRelativeResize="0"/>
          <p:nvPr/>
        </p:nvPicPr>
        <p:blipFill rotWithShape="1">
          <a:blip r:embed="rId8">
            <a:alphaModFix/>
          </a:blip>
          <a:srcRect b="0" l="0" r="0" t="0"/>
          <a:stretch/>
        </p:blipFill>
        <p:spPr>
          <a:xfrm>
            <a:off x="5841491" y="1375961"/>
            <a:ext cx="5874501" cy="200896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